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61" r:id="rId7"/>
    <p:sldId id="259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02916-DFCC-4738-808B-38321753E051}" v="1" dt="2025-01-13T19:25:59.11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 Bio - 1920x1080 -  brkg.png" descr="25 Bio - 1920x1080 -  brkg.png">
            <a:extLst>
              <a:ext uri="{FF2B5EF4-FFF2-40B4-BE49-F238E27FC236}">
                <a16:creationId xmlns:a16="http://schemas.microsoft.com/office/drawing/2014/main" id="{63B848E7-1047-399F-A98B-6F3378617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7C20AC-D3EE-DB3E-54A2-5357F1E9C462}"/>
              </a:ext>
            </a:extLst>
          </p:cNvPr>
          <p:cNvSpPr/>
          <p:nvPr userDrawn="1"/>
        </p:nvSpPr>
        <p:spPr>
          <a:xfrm>
            <a:off x="0" y="-5652"/>
            <a:ext cx="12192000" cy="68636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2" name="Artboard 2.png" descr="Artboar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52"/>
            <a:ext cx="12192001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28DD51-9C72-E89E-471C-0730C4FBBF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4874" y="2297958"/>
            <a:ext cx="9239251" cy="20002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542E94B-39FE-C041-E337-BF980F6C8C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75" y="4298208"/>
            <a:ext cx="9239250" cy="1428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/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algn="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pPr algn="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BFF43-113D-9C41-CEC3-C639E0770628}"/>
              </a:ext>
            </a:extLst>
          </p:cNvPr>
          <p:cNvSpPr/>
          <p:nvPr userDrawn="1"/>
        </p:nvSpPr>
        <p:spPr>
          <a:xfrm>
            <a:off x="0" y="-5652"/>
            <a:ext cx="12192000" cy="68636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0" name="Rectangle 6"/>
          <p:cNvSpPr txBox="1"/>
          <p:nvPr/>
        </p:nvSpPr>
        <p:spPr>
          <a:xfrm>
            <a:off x="6020532" y="3244333"/>
            <a:ext cx="426145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pic>
        <p:nvPicPr>
          <p:cNvPr id="101" name="Artboard 3.png" descr="Artboard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59499"/>
            <a:ext cx="12192001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B5E47D1-7CE1-6933-EF78-1CABA86099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124" y="435188"/>
            <a:ext cx="11392430" cy="903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149B361-E58B-8104-211D-285E665BA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25" y="1524000"/>
            <a:ext cx="11392429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Paragraph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4FFCA-C579-84D4-1879-63491F7F69C6}"/>
              </a:ext>
            </a:extLst>
          </p:cNvPr>
          <p:cNvSpPr/>
          <p:nvPr userDrawn="1"/>
        </p:nvSpPr>
        <p:spPr>
          <a:xfrm>
            <a:off x="0" y="-5652"/>
            <a:ext cx="12192000" cy="68636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9" name="Rectangle 6"/>
          <p:cNvSpPr txBox="1"/>
          <p:nvPr/>
        </p:nvSpPr>
        <p:spPr>
          <a:xfrm>
            <a:off x="6020532" y="3244333"/>
            <a:ext cx="426145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grpSp>
        <p:nvGrpSpPr>
          <p:cNvPr id="113" name="Group 3"/>
          <p:cNvGrpSpPr/>
          <p:nvPr/>
        </p:nvGrpSpPr>
        <p:grpSpPr>
          <a:xfrm>
            <a:off x="8434397" y="859116"/>
            <a:ext cx="3716071" cy="4809031"/>
            <a:chOff x="0" y="0"/>
            <a:chExt cx="3716070" cy="4809030"/>
          </a:xfrm>
        </p:grpSpPr>
        <p:pic>
          <p:nvPicPr>
            <p:cNvPr id="110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716071" cy="4809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Picture 7" descr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248" y="2123125"/>
              <a:ext cx="1507574" cy="1507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" name="TextBox 8"/>
            <p:cNvSpPr txBox="1"/>
            <p:nvPr/>
          </p:nvSpPr>
          <p:spPr>
            <a:xfrm>
              <a:off x="934351" y="1099833"/>
              <a:ext cx="1847366" cy="802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DOWNLOAD</a:t>
              </a:r>
            </a:p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THE FREE ISPE MOBILE APP</a:t>
              </a:r>
            </a:p>
          </p:txBody>
        </p:sp>
      </p:grpSp>
      <p:sp>
        <p:nvSpPr>
          <p:cNvPr id="114" name="Subtitle 2"/>
          <p:cNvSpPr txBox="1"/>
          <p:nvPr/>
        </p:nvSpPr>
        <p:spPr>
          <a:xfrm>
            <a:off x="45721" y="1197204"/>
            <a:ext cx="9082056" cy="49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lvl="1" indent="570865" defTabSz="761970">
              <a:lnSpc>
                <a:spcPct val="90000"/>
              </a:lnSpc>
              <a:spcBef>
                <a:spcPts val="400"/>
              </a:spcBef>
              <a:defRPr sz="2200">
                <a:solidFill>
                  <a:srgbClr val="441D6A"/>
                </a:solidFill>
              </a:defRPr>
            </a:pPr>
            <a:endParaRPr dirty="0"/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Open the ISPE app 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Log in using your existing ISPE credentials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Tap “Conferences” 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Tap “2025 ISPE Biotechnology” 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Tap “Sessions &amp; Agenda” 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Find this session you're attending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Tap “Evaluation” </a:t>
            </a:r>
          </a:p>
          <a:p>
            <a:pPr marL="828842" lvl="1" indent="-320842" defTabSz="761970">
              <a:lnSpc>
                <a:spcPct val="90000"/>
              </a:lnSpc>
              <a:spcBef>
                <a:spcPts val="400"/>
              </a:spcBef>
              <a:buSzPct val="100000"/>
              <a:buAutoNum type="arabicPeriod"/>
              <a:defRPr sz="2200">
                <a:solidFill>
                  <a:srgbClr val="441D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Complete the questions and tap "Submit"</a:t>
            </a:r>
          </a:p>
          <a:p>
            <a:pPr defTabSz="761970">
              <a:lnSpc>
                <a:spcPct val="90000"/>
              </a:lnSpc>
              <a:spcBef>
                <a:spcPts val="400"/>
              </a:spcBef>
              <a:defRPr sz="2400">
                <a:solidFill>
                  <a:srgbClr val="441D6A"/>
                </a:solidFill>
              </a:defRPr>
            </a:pPr>
            <a:endParaRPr sz="2000" dirty="0"/>
          </a:p>
          <a:p>
            <a:pPr marL="457200" indent="-457200" defTabSz="761970">
              <a:lnSpc>
                <a:spcPct val="90000"/>
              </a:lnSpc>
              <a:spcBef>
                <a:spcPts val="800"/>
              </a:spcBef>
              <a:buClr>
                <a:srgbClr val="003068"/>
              </a:buClr>
              <a:buSzPct val="100000"/>
              <a:buFont typeface="Arial"/>
              <a:buChar char="•"/>
              <a:defRPr sz="2000">
                <a:solidFill>
                  <a:srgbClr val="441D6A"/>
                </a:solidFill>
              </a:defRPr>
            </a:pPr>
            <a:endParaRPr sz="2000" dirty="0"/>
          </a:p>
        </p:txBody>
      </p:sp>
      <p:sp>
        <p:nvSpPr>
          <p:cNvPr id="115" name="TextBox 12"/>
          <p:cNvSpPr txBox="1"/>
          <p:nvPr/>
        </p:nvSpPr>
        <p:spPr>
          <a:xfrm>
            <a:off x="456590" y="382963"/>
            <a:ext cx="908205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4732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b="1" i="0" u="none" strike="noStrike" cap="none" spc="0" baseline="0" dirty="0">
                <a:solidFill>
                  <a:srgbClr val="7030A0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Rate the Session and Speaker!</a:t>
            </a:r>
            <a:r>
              <a:rPr dirty="0"/>
              <a:t>	</a:t>
            </a:r>
          </a:p>
        </p:txBody>
      </p:sp>
      <p:pic>
        <p:nvPicPr>
          <p:cNvPr id="116" name="Artboard 3.png" descr="Artboard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72483"/>
            <a:ext cx="12192001" cy="69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5 Bio - 1920x1080 -  brkg.png" descr="25 Bio - 1920x1080 -  brkg.png">
            <a:extLst>
              <a:ext uri="{FF2B5EF4-FFF2-40B4-BE49-F238E27FC236}">
                <a16:creationId xmlns:a16="http://schemas.microsoft.com/office/drawing/2014/main" id="{71E40166-19C8-8642-AA5C-07D2734456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"/>
          <p:cNvSpPr txBox="1"/>
          <p:nvPr/>
        </p:nvSpPr>
        <p:spPr>
          <a:xfrm>
            <a:off x="542910" y="4182152"/>
            <a:ext cx="534524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12-14 May, London UK</a:t>
            </a:r>
          </a:p>
        </p:txBody>
      </p:sp>
      <p:pic>
        <p:nvPicPr>
          <p:cNvPr id="127" name="25 Bio - 1920x1080 -  brkg.png" descr="25 Bio - 1920x1080 -  brk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4D48A-7156-0F28-2F39-CD2D9896D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41977-1AEB-D9D1-418D-AD508CD69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48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1CBEC-59BB-F022-6D8C-4F2717855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4110A-EA15-2EA6-44B4-823B7747C5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80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8" ma:contentTypeDescription="Create a new document." ma:contentTypeScope="" ma:versionID="2631a186879909d944baf6711805cfa4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8d70155023567f929d3ae8644f3cac23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  <xsd:element ref="ns2:Topic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opics" ma:index="25" nillable="true" ma:displayName="Topics" ma:format="Dropdown" ma:internalName="Topics">
      <xsd:simpleType>
        <xsd:restriction base="dms:Choice">
          <xsd:enumeration value="AI "/>
          <xsd:enumeration value="Adv. Manf"/>
          <xsd:enumeration value="Biotech"/>
          <xsd:enumeration value="Choice 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s xmlns="63a07502-40c2-4ade-b698-b5d90fd2a328" xsi:nil="true"/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B02C5-C8AD-4264-ACA8-98BCAED2C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07502-40c2-4ade-b698-b5d90fd2a328"/>
    <ds:schemaRef ds:uri="6a12aab8-b0ff-4727-8448-ad62d66df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2EE1FF-1A6E-48D6-83E8-2CA763B43974}">
  <ds:schemaRefs>
    <ds:schemaRef ds:uri="http://schemas.openxmlformats.org/package/2006/metadata/core-properties"/>
    <ds:schemaRef ds:uri="http://purl.org/dc/terms/"/>
    <ds:schemaRef ds:uri="63a07502-40c2-4ade-b698-b5d90fd2a32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a12aab8-b0ff-4727-8448-ad62d66df38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E05AB0-F85E-48CD-8F53-ADD45CBD0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Belle McCreless</dc:creator>
  <cp:lastModifiedBy>Belle McCreless</cp:lastModifiedBy>
  <cp:revision>3</cp:revision>
  <dcterms:modified xsi:type="dcterms:W3CDTF">2025-01-17T16:17:30Z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